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8" r:id="rId4"/>
    <p:sldId id="259" r:id="rId5"/>
    <p:sldId id="257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9E4431-E907-4F02-95B6-1D1AA5576EF9}" v="38" dt="2024-04-10T13:11:00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3" autoAdjust="0"/>
    <p:restoredTop sz="94660"/>
  </p:normalViewPr>
  <p:slideViewPr>
    <p:cSldViewPr snapToGrid="0" showGuides="1">
      <p:cViewPr>
        <p:scale>
          <a:sx n="73" d="100"/>
          <a:sy n="73" d="100"/>
        </p:scale>
        <p:origin x="27" y="4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ynthia Stotlar-Hedberg" userId="22fc9a985e8ba63f" providerId="LiveId" clId="{3D9E4431-E907-4F02-95B6-1D1AA5576EF9}"/>
    <pc:docChg chg="undo custSel addSld modSld sldOrd modMainMaster modShowInfo">
      <pc:chgData name="Cynthia Stotlar-Hedberg" userId="22fc9a985e8ba63f" providerId="LiveId" clId="{3D9E4431-E907-4F02-95B6-1D1AA5576EF9}" dt="2024-04-10T13:11:00.741" v="994"/>
      <pc:docMkLst>
        <pc:docMk/>
      </pc:docMkLst>
      <pc:sldChg chg="addSp delSp modSp mod modTransition modAnim">
        <pc:chgData name="Cynthia Stotlar-Hedberg" userId="22fc9a985e8ba63f" providerId="LiveId" clId="{3D9E4431-E907-4F02-95B6-1D1AA5576EF9}" dt="2024-04-10T13:11:00.741" v="994"/>
        <pc:sldMkLst>
          <pc:docMk/>
          <pc:sldMk cId="599978156" sldId="256"/>
        </pc:sldMkLst>
        <pc:spChg chg="add mod">
          <ac:chgData name="Cynthia Stotlar-Hedberg" userId="22fc9a985e8ba63f" providerId="LiveId" clId="{3D9E4431-E907-4F02-95B6-1D1AA5576EF9}" dt="2024-04-10T12:58:21.648" v="903" actId="33987"/>
          <ac:spMkLst>
            <pc:docMk/>
            <pc:sldMk cId="599978156" sldId="256"/>
            <ac:spMk id="8" creationId="{345A4ED6-C354-D164-0621-379DC040B3C6}"/>
          </ac:spMkLst>
        </pc:spChg>
        <pc:spChg chg="add mod">
          <ac:chgData name="Cynthia Stotlar-Hedberg" userId="22fc9a985e8ba63f" providerId="LiveId" clId="{3D9E4431-E907-4F02-95B6-1D1AA5576EF9}" dt="2024-04-10T12:59:07.728" v="957" actId="1076"/>
          <ac:spMkLst>
            <pc:docMk/>
            <pc:sldMk cId="599978156" sldId="256"/>
            <ac:spMk id="9" creationId="{3B25B6F9-03E5-15AF-B2D4-DDEA5A3540ED}"/>
          </ac:spMkLst>
        </pc:spChg>
        <pc:picChg chg="add del">
          <ac:chgData name="Cynthia Stotlar-Hedberg" userId="22fc9a985e8ba63f" providerId="LiveId" clId="{3D9E4431-E907-4F02-95B6-1D1AA5576EF9}" dt="2024-04-10T12:58:20.503" v="902" actId="478"/>
          <ac:picMkLst>
            <pc:docMk/>
            <pc:sldMk cId="599978156" sldId="256"/>
            <ac:picMk id="5" creationId="{1EAE9A2F-0892-4EFB-6BA0-17916AADE8E5}"/>
          </ac:picMkLst>
        </pc:picChg>
      </pc:sldChg>
      <pc:sldChg chg="addSp modSp mod modTransition setBg">
        <pc:chgData name="Cynthia Stotlar-Hedberg" userId="22fc9a985e8ba63f" providerId="LiveId" clId="{3D9E4431-E907-4F02-95B6-1D1AA5576EF9}" dt="2024-04-10T13:08:58.633" v="991"/>
        <pc:sldMkLst>
          <pc:docMk/>
          <pc:sldMk cId="3086233080" sldId="257"/>
        </pc:sldMkLst>
        <pc:spChg chg="mod">
          <ac:chgData name="Cynthia Stotlar-Hedberg" userId="22fc9a985e8ba63f" providerId="LiveId" clId="{3D9E4431-E907-4F02-95B6-1D1AA5576EF9}" dt="2024-04-10T13:07:02.002" v="980" actId="6549"/>
          <ac:spMkLst>
            <pc:docMk/>
            <pc:sldMk cId="3086233080" sldId="257"/>
            <ac:spMk id="2" creationId="{2E28155E-DD97-E5F3-8C49-964241ACD423}"/>
          </ac:spMkLst>
        </pc:spChg>
        <pc:spChg chg="add">
          <ac:chgData name="Cynthia Stotlar-Hedberg" userId="22fc9a985e8ba63f" providerId="LiveId" clId="{3D9E4431-E907-4F02-95B6-1D1AA5576EF9}" dt="2024-04-10T12:54:34.118" v="870" actId="26606"/>
          <ac:spMkLst>
            <pc:docMk/>
            <pc:sldMk cId="3086233080" sldId="257"/>
            <ac:spMk id="7" creationId="{46F1F2C8-798B-4CCE-A851-94AFAF350BED}"/>
          </ac:spMkLst>
        </pc:spChg>
        <pc:spChg chg="add">
          <ac:chgData name="Cynthia Stotlar-Hedberg" userId="22fc9a985e8ba63f" providerId="LiveId" clId="{3D9E4431-E907-4F02-95B6-1D1AA5576EF9}" dt="2024-04-10T12:54:34.118" v="870" actId="26606"/>
          <ac:spMkLst>
            <pc:docMk/>
            <pc:sldMk cId="3086233080" sldId="257"/>
            <ac:spMk id="9" creationId="{755E9CD0-04B0-4A3C-B291-AD913379C713}"/>
          </ac:spMkLst>
        </pc:spChg>
        <pc:spChg chg="add">
          <ac:chgData name="Cynthia Stotlar-Hedberg" userId="22fc9a985e8ba63f" providerId="LiveId" clId="{3D9E4431-E907-4F02-95B6-1D1AA5576EF9}" dt="2024-04-10T12:54:34.118" v="870" actId="26606"/>
          <ac:spMkLst>
            <pc:docMk/>
            <pc:sldMk cId="3086233080" sldId="257"/>
            <ac:spMk id="11" creationId="{1DD8BF3B-6066-418C-8D1A-75C5E396FC04}"/>
          </ac:spMkLst>
        </pc:spChg>
        <pc:spChg chg="add">
          <ac:chgData name="Cynthia Stotlar-Hedberg" userId="22fc9a985e8ba63f" providerId="LiveId" clId="{3D9E4431-E907-4F02-95B6-1D1AA5576EF9}" dt="2024-04-10T12:54:34.118" v="870" actId="26606"/>
          <ac:spMkLst>
            <pc:docMk/>
            <pc:sldMk cId="3086233080" sldId="257"/>
            <ac:spMk id="13" creationId="{80BC66F9-7A74-4286-AD22-1174052CC22C}"/>
          </ac:spMkLst>
        </pc:spChg>
        <pc:spChg chg="add">
          <ac:chgData name="Cynthia Stotlar-Hedberg" userId="22fc9a985e8ba63f" providerId="LiveId" clId="{3D9E4431-E907-4F02-95B6-1D1AA5576EF9}" dt="2024-04-10T12:54:34.118" v="870" actId="26606"/>
          <ac:spMkLst>
            <pc:docMk/>
            <pc:sldMk cId="3086233080" sldId="257"/>
            <ac:spMk id="15" creationId="{D8142CC3-2B5C-48E6-9DF0-6C8ACBAF23EF}"/>
          </ac:spMkLst>
        </pc:spChg>
        <pc:spChg chg="add">
          <ac:chgData name="Cynthia Stotlar-Hedberg" userId="22fc9a985e8ba63f" providerId="LiveId" clId="{3D9E4431-E907-4F02-95B6-1D1AA5576EF9}" dt="2024-04-10T12:54:34.118" v="870" actId="26606"/>
          <ac:spMkLst>
            <pc:docMk/>
            <pc:sldMk cId="3086233080" sldId="257"/>
            <ac:spMk id="19" creationId="{46A89C79-8EF3-4AF9-B3D9-59A883F41C83}"/>
          </ac:spMkLst>
        </pc:spChg>
        <pc:spChg chg="add">
          <ac:chgData name="Cynthia Stotlar-Hedberg" userId="22fc9a985e8ba63f" providerId="LiveId" clId="{3D9E4431-E907-4F02-95B6-1D1AA5576EF9}" dt="2024-04-10T12:54:34.118" v="870" actId="26606"/>
          <ac:spMkLst>
            <pc:docMk/>
            <pc:sldMk cId="3086233080" sldId="257"/>
            <ac:spMk id="21" creationId="{EFE5CE34-4543-42E5-B82C-1F3D12422CDD}"/>
          </ac:spMkLst>
        </pc:spChg>
        <pc:spChg chg="add">
          <ac:chgData name="Cynthia Stotlar-Hedberg" userId="22fc9a985e8ba63f" providerId="LiveId" clId="{3D9E4431-E907-4F02-95B6-1D1AA5576EF9}" dt="2024-04-10T12:54:34.118" v="870" actId="26606"/>
          <ac:spMkLst>
            <pc:docMk/>
            <pc:sldMk cId="3086233080" sldId="257"/>
            <ac:spMk id="23" creationId="{72AF41FE-63D7-4695-81D2-66D2510E4486}"/>
          </ac:spMkLst>
        </pc:spChg>
        <pc:cxnChg chg="add">
          <ac:chgData name="Cynthia Stotlar-Hedberg" userId="22fc9a985e8ba63f" providerId="LiveId" clId="{3D9E4431-E907-4F02-95B6-1D1AA5576EF9}" dt="2024-04-10T12:54:34.118" v="870" actId="26606"/>
          <ac:cxnSpMkLst>
            <pc:docMk/>
            <pc:sldMk cId="3086233080" sldId="257"/>
            <ac:cxnSpMk id="17" creationId="{7B2D303B-3DD0-4319-9EAD-361847FEC71D}"/>
          </ac:cxnSpMkLst>
        </pc:cxnChg>
      </pc:sldChg>
      <pc:sldChg chg="addSp modSp mod modTransition setBg addAnim">
        <pc:chgData name="Cynthia Stotlar-Hedberg" userId="22fc9a985e8ba63f" providerId="LiveId" clId="{3D9E4431-E907-4F02-95B6-1D1AA5576EF9}" dt="2024-04-10T13:08:58.633" v="991"/>
        <pc:sldMkLst>
          <pc:docMk/>
          <pc:sldMk cId="4159416304" sldId="258"/>
        </pc:sldMkLst>
        <pc:spChg chg="mod">
          <ac:chgData name="Cynthia Stotlar-Hedberg" userId="22fc9a985e8ba63f" providerId="LiveId" clId="{3D9E4431-E907-4F02-95B6-1D1AA5576EF9}" dt="2024-04-10T12:57:01.086" v="898" actId="20577"/>
          <ac:spMkLst>
            <pc:docMk/>
            <pc:sldMk cId="4159416304" sldId="258"/>
            <ac:spMk id="2" creationId="{54ADC014-3405-777E-B209-E0F50F0074DB}"/>
          </ac:spMkLst>
        </pc:spChg>
        <pc:spChg chg="add">
          <ac:chgData name="Cynthia Stotlar-Hedberg" userId="22fc9a985e8ba63f" providerId="LiveId" clId="{3D9E4431-E907-4F02-95B6-1D1AA5576EF9}" dt="2024-04-10T12:54:40.247" v="871" actId="26606"/>
          <ac:spMkLst>
            <pc:docMk/>
            <pc:sldMk cId="4159416304" sldId="258"/>
            <ac:spMk id="7" creationId="{46F1F2C8-798B-4CCE-A851-94AFAF350BED}"/>
          </ac:spMkLst>
        </pc:spChg>
        <pc:spChg chg="add">
          <ac:chgData name="Cynthia Stotlar-Hedberg" userId="22fc9a985e8ba63f" providerId="LiveId" clId="{3D9E4431-E907-4F02-95B6-1D1AA5576EF9}" dt="2024-04-10T12:54:40.247" v="871" actId="26606"/>
          <ac:spMkLst>
            <pc:docMk/>
            <pc:sldMk cId="4159416304" sldId="258"/>
            <ac:spMk id="9" creationId="{755E9CD0-04B0-4A3C-B291-AD913379C713}"/>
          </ac:spMkLst>
        </pc:spChg>
        <pc:spChg chg="add">
          <ac:chgData name="Cynthia Stotlar-Hedberg" userId="22fc9a985e8ba63f" providerId="LiveId" clId="{3D9E4431-E907-4F02-95B6-1D1AA5576EF9}" dt="2024-04-10T12:54:40.247" v="871" actId="26606"/>
          <ac:spMkLst>
            <pc:docMk/>
            <pc:sldMk cId="4159416304" sldId="258"/>
            <ac:spMk id="11" creationId="{1DD8BF3B-6066-418C-8D1A-75C5E396FC04}"/>
          </ac:spMkLst>
        </pc:spChg>
        <pc:spChg chg="add">
          <ac:chgData name="Cynthia Stotlar-Hedberg" userId="22fc9a985e8ba63f" providerId="LiveId" clId="{3D9E4431-E907-4F02-95B6-1D1AA5576EF9}" dt="2024-04-10T12:54:40.247" v="871" actId="26606"/>
          <ac:spMkLst>
            <pc:docMk/>
            <pc:sldMk cId="4159416304" sldId="258"/>
            <ac:spMk id="13" creationId="{80BC66F9-7A74-4286-AD22-1174052CC22C}"/>
          </ac:spMkLst>
        </pc:spChg>
        <pc:spChg chg="add">
          <ac:chgData name="Cynthia Stotlar-Hedberg" userId="22fc9a985e8ba63f" providerId="LiveId" clId="{3D9E4431-E907-4F02-95B6-1D1AA5576EF9}" dt="2024-04-10T12:54:40.247" v="871" actId="26606"/>
          <ac:spMkLst>
            <pc:docMk/>
            <pc:sldMk cId="4159416304" sldId="258"/>
            <ac:spMk id="15" creationId="{D8142CC3-2B5C-48E6-9DF0-6C8ACBAF23EF}"/>
          </ac:spMkLst>
        </pc:spChg>
        <pc:spChg chg="add">
          <ac:chgData name="Cynthia Stotlar-Hedberg" userId="22fc9a985e8ba63f" providerId="LiveId" clId="{3D9E4431-E907-4F02-95B6-1D1AA5576EF9}" dt="2024-04-10T12:54:40.247" v="871" actId="26606"/>
          <ac:spMkLst>
            <pc:docMk/>
            <pc:sldMk cId="4159416304" sldId="258"/>
            <ac:spMk id="19" creationId="{46A89C79-8EF3-4AF9-B3D9-59A883F41C83}"/>
          </ac:spMkLst>
        </pc:spChg>
        <pc:spChg chg="add">
          <ac:chgData name="Cynthia Stotlar-Hedberg" userId="22fc9a985e8ba63f" providerId="LiveId" clId="{3D9E4431-E907-4F02-95B6-1D1AA5576EF9}" dt="2024-04-10T12:54:40.247" v="871" actId="26606"/>
          <ac:spMkLst>
            <pc:docMk/>
            <pc:sldMk cId="4159416304" sldId="258"/>
            <ac:spMk id="21" creationId="{EFE5CE34-4543-42E5-B82C-1F3D12422CDD}"/>
          </ac:spMkLst>
        </pc:spChg>
        <pc:spChg chg="add">
          <ac:chgData name="Cynthia Stotlar-Hedberg" userId="22fc9a985e8ba63f" providerId="LiveId" clId="{3D9E4431-E907-4F02-95B6-1D1AA5576EF9}" dt="2024-04-10T12:54:40.247" v="871" actId="26606"/>
          <ac:spMkLst>
            <pc:docMk/>
            <pc:sldMk cId="4159416304" sldId="258"/>
            <ac:spMk id="23" creationId="{72AF41FE-63D7-4695-81D2-66D2510E4486}"/>
          </ac:spMkLst>
        </pc:spChg>
        <pc:cxnChg chg="add">
          <ac:chgData name="Cynthia Stotlar-Hedberg" userId="22fc9a985e8ba63f" providerId="LiveId" clId="{3D9E4431-E907-4F02-95B6-1D1AA5576EF9}" dt="2024-04-10T12:54:40.247" v="871" actId="26606"/>
          <ac:cxnSpMkLst>
            <pc:docMk/>
            <pc:sldMk cId="4159416304" sldId="258"/>
            <ac:cxnSpMk id="17" creationId="{7B2D303B-3DD0-4319-9EAD-361847FEC71D}"/>
          </ac:cxnSpMkLst>
        </pc:cxnChg>
      </pc:sldChg>
      <pc:sldChg chg="addSp delSp modSp mod ord modTransition setBg addAnim">
        <pc:chgData name="Cynthia Stotlar-Hedberg" userId="22fc9a985e8ba63f" providerId="LiveId" clId="{3D9E4431-E907-4F02-95B6-1D1AA5576EF9}" dt="2024-04-10T13:08:58.633" v="991"/>
        <pc:sldMkLst>
          <pc:docMk/>
          <pc:sldMk cId="2812979082" sldId="259"/>
        </pc:sldMkLst>
        <pc:spChg chg="mod">
          <ac:chgData name="Cynthia Stotlar-Hedberg" userId="22fc9a985e8ba63f" providerId="LiveId" clId="{3D9E4431-E907-4F02-95B6-1D1AA5576EF9}" dt="2024-04-10T12:56:37.036" v="892"/>
          <ac:spMkLst>
            <pc:docMk/>
            <pc:sldMk cId="2812979082" sldId="259"/>
            <ac:spMk id="2" creationId="{B2EE4593-84AE-F8B1-A094-E8488651B447}"/>
          </ac:spMkLst>
        </pc:spChg>
        <pc:spChg chg="add del">
          <ac:chgData name="Cynthia Stotlar-Hedberg" userId="22fc9a985e8ba63f" providerId="LiveId" clId="{3D9E4431-E907-4F02-95B6-1D1AA5576EF9}" dt="2024-04-10T12:54:11.930" v="865" actId="26606"/>
          <ac:spMkLst>
            <pc:docMk/>
            <pc:sldMk cId="2812979082" sldId="259"/>
            <ac:spMk id="7" creationId="{D278ADA9-6383-4BDD-80D2-8899A402687B}"/>
          </ac:spMkLst>
        </pc:spChg>
        <pc:spChg chg="add del">
          <ac:chgData name="Cynthia Stotlar-Hedberg" userId="22fc9a985e8ba63f" providerId="LiveId" clId="{3D9E4431-E907-4F02-95B6-1D1AA5576EF9}" dt="2024-04-10T12:54:24.967" v="867" actId="26606"/>
          <ac:spMkLst>
            <pc:docMk/>
            <pc:sldMk cId="2812979082" sldId="259"/>
            <ac:spMk id="8" creationId="{6CCA5F87-1D1E-45CB-8D83-FC7EEFAD9935}"/>
          </ac:spMkLst>
        </pc:spChg>
        <pc:spChg chg="add del">
          <ac:chgData name="Cynthia Stotlar-Hedberg" userId="22fc9a985e8ba63f" providerId="LiveId" clId="{3D9E4431-E907-4F02-95B6-1D1AA5576EF9}" dt="2024-04-10T12:54:11.930" v="865" actId="26606"/>
          <ac:spMkLst>
            <pc:docMk/>
            <pc:sldMk cId="2812979082" sldId="259"/>
            <ac:spMk id="9" creationId="{484B7147-B0F6-40ED-B5A2-FF72BC8198B6}"/>
          </ac:spMkLst>
        </pc:spChg>
        <pc:spChg chg="add del">
          <ac:chgData name="Cynthia Stotlar-Hedberg" userId="22fc9a985e8ba63f" providerId="LiveId" clId="{3D9E4431-E907-4F02-95B6-1D1AA5576EF9}" dt="2024-04-10T12:54:24.967" v="867" actId="26606"/>
          <ac:spMkLst>
            <pc:docMk/>
            <pc:sldMk cId="2812979082" sldId="259"/>
            <ac:spMk id="10" creationId="{7CCFC2C6-6238-4A2F-93DE-2ADF74AF635E}"/>
          </ac:spMkLst>
        </pc:spChg>
        <pc:spChg chg="add del">
          <ac:chgData name="Cynthia Stotlar-Hedberg" userId="22fc9a985e8ba63f" providerId="LiveId" clId="{3D9E4431-E907-4F02-95B6-1D1AA5576EF9}" dt="2024-04-10T12:54:11.930" v="865" actId="26606"/>
          <ac:spMkLst>
            <pc:docMk/>
            <pc:sldMk cId="2812979082" sldId="259"/>
            <ac:spMk id="11" creationId="{B36D2DE0-0628-4A9A-A59D-7BA8B5EB3022}"/>
          </ac:spMkLst>
        </pc:spChg>
        <pc:spChg chg="add del">
          <ac:chgData name="Cynthia Stotlar-Hedberg" userId="22fc9a985e8ba63f" providerId="LiveId" clId="{3D9E4431-E907-4F02-95B6-1D1AA5576EF9}" dt="2024-04-10T12:54:24.967" v="867" actId="26606"/>
          <ac:spMkLst>
            <pc:docMk/>
            <pc:sldMk cId="2812979082" sldId="259"/>
            <ac:spMk id="12" creationId="{AF2F604E-43BE-4DC3-B983-E071523364F8}"/>
          </ac:spMkLst>
        </pc:spChg>
        <pc:spChg chg="add del">
          <ac:chgData name="Cynthia Stotlar-Hedberg" userId="22fc9a985e8ba63f" providerId="LiveId" clId="{3D9E4431-E907-4F02-95B6-1D1AA5576EF9}" dt="2024-04-10T12:54:11.930" v="865" actId="26606"/>
          <ac:spMkLst>
            <pc:docMk/>
            <pc:sldMk cId="2812979082" sldId="259"/>
            <ac:spMk id="13" creationId="{48E405C9-94BE-41DA-928C-DEC9A8550E9F}"/>
          </ac:spMkLst>
        </pc:spChg>
        <pc:spChg chg="add del">
          <ac:chgData name="Cynthia Stotlar-Hedberg" userId="22fc9a985e8ba63f" providerId="LiveId" clId="{3D9E4431-E907-4F02-95B6-1D1AA5576EF9}" dt="2024-04-10T12:54:24.967" v="867" actId="26606"/>
          <ac:spMkLst>
            <pc:docMk/>
            <pc:sldMk cId="2812979082" sldId="259"/>
            <ac:spMk id="14" creationId="{08C9B587-E65E-4B52-B37C-ABEBB6E87928}"/>
          </ac:spMkLst>
        </pc:spChg>
        <pc:spChg chg="add del">
          <ac:chgData name="Cynthia Stotlar-Hedberg" userId="22fc9a985e8ba63f" providerId="LiveId" clId="{3D9E4431-E907-4F02-95B6-1D1AA5576EF9}" dt="2024-04-10T12:54:11.930" v="865" actId="26606"/>
          <ac:spMkLst>
            <pc:docMk/>
            <pc:sldMk cId="2812979082" sldId="259"/>
            <ac:spMk id="15" creationId="{D2091A72-D5BB-42AC-8FD3-F7747D90861E}"/>
          </ac:spMkLst>
        </pc:spChg>
        <pc:spChg chg="add">
          <ac:chgData name="Cynthia Stotlar-Hedberg" userId="22fc9a985e8ba63f" providerId="LiveId" clId="{3D9E4431-E907-4F02-95B6-1D1AA5576EF9}" dt="2024-04-10T12:54:24.984" v="868" actId="26606"/>
          <ac:spMkLst>
            <pc:docMk/>
            <pc:sldMk cId="2812979082" sldId="259"/>
            <ac:spMk id="16" creationId="{4E1BEB12-92AF-4445-98AD-4C7756E7C93B}"/>
          </ac:spMkLst>
        </pc:spChg>
        <pc:spChg chg="add del">
          <ac:chgData name="Cynthia Stotlar-Hedberg" userId="22fc9a985e8ba63f" providerId="LiveId" clId="{3D9E4431-E907-4F02-95B6-1D1AA5576EF9}" dt="2024-04-10T12:54:11.930" v="865" actId="26606"/>
          <ac:spMkLst>
            <pc:docMk/>
            <pc:sldMk cId="2812979082" sldId="259"/>
            <ac:spMk id="17" creationId="{6ED12BFC-A737-46AF-8411-481112D54B0C}"/>
          </ac:spMkLst>
        </pc:spChg>
        <pc:spChg chg="add">
          <ac:chgData name="Cynthia Stotlar-Hedberg" userId="22fc9a985e8ba63f" providerId="LiveId" clId="{3D9E4431-E907-4F02-95B6-1D1AA5576EF9}" dt="2024-04-10T12:54:24.984" v="868" actId="26606"/>
          <ac:spMkLst>
            <pc:docMk/>
            <pc:sldMk cId="2812979082" sldId="259"/>
            <ac:spMk id="18" creationId="{D0522C2C-7B5C-48A7-A969-03941E5D2E76}"/>
          </ac:spMkLst>
        </pc:spChg>
        <pc:spChg chg="add">
          <ac:chgData name="Cynthia Stotlar-Hedberg" userId="22fc9a985e8ba63f" providerId="LiveId" clId="{3D9E4431-E907-4F02-95B6-1D1AA5576EF9}" dt="2024-04-10T12:54:24.984" v="868" actId="26606"/>
          <ac:spMkLst>
            <pc:docMk/>
            <pc:sldMk cId="2812979082" sldId="259"/>
            <ac:spMk id="19" creationId="{9C682A1A-5B2D-4111-BBD6-620165633E5B}"/>
          </ac:spMkLst>
        </pc:spChg>
        <pc:spChg chg="add">
          <ac:chgData name="Cynthia Stotlar-Hedberg" userId="22fc9a985e8ba63f" providerId="LiveId" clId="{3D9E4431-E907-4F02-95B6-1D1AA5576EF9}" dt="2024-04-10T12:54:24.984" v="868" actId="26606"/>
          <ac:spMkLst>
            <pc:docMk/>
            <pc:sldMk cId="2812979082" sldId="259"/>
            <ac:spMk id="20" creationId="{D6EE29F2-D77F-4BD0-A20B-334D316A1C9D}"/>
          </ac:spMkLst>
        </pc:spChg>
        <pc:spChg chg="add">
          <ac:chgData name="Cynthia Stotlar-Hedberg" userId="22fc9a985e8ba63f" providerId="LiveId" clId="{3D9E4431-E907-4F02-95B6-1D1AA5576EF9}" dt="2024-04-10T12:54:24.984" v="868" actId="26606"/>
          <ac:spMkLst>
            <pc:docMk/>
            <pc:sldMk cId="2812979082" sldId="259"/>
            <ac:spMk id="21" creationId="{22D09ED2-868F-42C6-866E-F92E0CEF314F}"/>
          </ac:spMkLst>
        </pc:spChg>
        <pc:picChg chg="add del">
          <ac:chgData name="Cynthia Stotlar-Hedberg" userId="22fc9a985e8ba63f" providerId="LiveId" clId="{3D9E4431-E907-4F02-95B6-1D1AA5576EF9}" dt="2024-04-10T12:54:24.967" v="867" actId="26606"/>
          <ac:picMkLst>
            <pc:docMk/>
            <pc:sldMk cId="2812979082" sldId="259"/>
            <ac:picMk id="4" creationId="{19E43241-8799-CC71-A962-D0D83EA78453}"/>
          </ac:picMkLst>
        </pc:picChg>
      </pc:sldChg>
      <pc:sldChg chg="addSp modSp mod modTransition setBg addAnim">
        <pc:chgData name="Cynthia Stotlar-Hedberg" userId="22fc9a985e8ba63f" providerId="LiveId" clId="{3D9E4431-E907-4F02-95B6-1D1AA5576EF9}" dt="2024-04-10T13:09:03.866" v="992"/>
        <pc:sldMkLst>
          <pc:docMk/>
          <pc:sldMk cId="3026013694" sldId="260"/>
        </pc:sldMkLst>
        <pc:spChg chg="mod">
          <ac:chgData name="Cynthia Stotlar-Hedberg" userId="22fc9a985e8ba63f" providerId="LiveId" clId="{3D9E4431-E907-4F02-95B6-1D1AA5576EF9}" dt="2024-04-10T12:57:13.640" v="899" actId="20577"/>
          <ac:spMkLst>
            <pc:docMk/>
            <pc:sldMk cId="3026013694" sldId="260"/>
            <ac:spMk id="2" creationId="{030D0BE3-DFE3-9372-F388-D1C22E5B58EA}"/>
          </ac:spMkLst>
        </pc:spChg>
        <pc:spChg chg="add">
          <ac:chgData name="Cynthia Stotlar-Hedberg" userId="22fc9a985e8ba63f" providerId="LiveId" clId="{3D9E4431-E907-4F02-95B6-1D1AA5576EF9}" dt="2024-04-10T12:53:36.610" v="862" actId="26606"/>
          <ac:spMkLst>
            <pc:docMk/>
            <pc:sldMk cId="3026013694" sldId="260"/>
            <ac:spMk id="7" creationId="{4E1BEB12-92AF-4445-98AD-4C7756E7C93B}"/>
          </ac:spMkLst>
        </pc:spChg>
        <pc:spChg chg="add">
          <ac:chgData name="Cynthia Stotlar-Hedberg" userId="22fc9a985e8ba63f" providerId="LiveId" clId="{3D9E4431-E907-4F02-95B6-1D1AA5576EF9}" dt="2024-04-10T12:53:36.610" v="862" actId="26606"/>
          <ac:spMkLst>
            <pc:docMk/>
            <pc:sldMk cId="3026013694" sldId="260"/>
            <ac:spMk id="9" creationId="{D0522C2C-7B5C-48A7-A969-03941E5D2E76}"/>
          </ac:spMkLst>
        </pc:spChg>
        <pc:spChg chg="add">
          <ac:chgData name="Cynthia Stotlar-Hedberg" userId="22fc9a985e8ba63f" providerId="LiveId" clId="{3D9E4431-E907-4F02-95B6-1D1AA5576EF9}" dt="2024-04-10T12:53:36.610" v="862" actId="26606"/>
          <ac:spMkLst>
            <pc:docMk/>
            <pc:sldMk cId="3026013694" sldId="260"/>
            <ac:spMk id="11" creationId="{9C682A1A-5B2D-4111-BBD6-620165633E5B}"/>
          </ac:spMkLst>
        </pc:spChg>
        <pc:spChg chg="add">
          <ac:chgData name="Cynthia Stotlar-Hedberg" userId="22fc9a985e8ba63f" providerId="LiveId" clId="{3D9E4431-E907-4F02-95B6-1D1AA5576EF9}" dt="2024-04-10T12:53:36.610" v="862" actId="26606"/>
          <ac:spMkLst>
            <pc:docMk/>
            <pc:sldMk cId="3026013694" sldId="260"/>
            <ac:spMk id="13" creationId="{D6EE29F2-D77F-4BD0-A20B-334D316A1C9D}"/>
          </ac:spMkLst>
        </pc:spChg>
        <pc:spChg chg="add">
          <ac:chgData name="Cynthia Stotlar-Hedberg" userId="22fc9a985e8ba63f" providerId="LiveId" clId="{3D9E4431-E907-4F02-95B6-1D1AA5576EF9}" dt="2024-04-10T12:53:36.610" v="862" actId="26606"/>
          <ac:spMkLst>
            <pc:docMk/>
            <pc:sldMk cId="3026013694" sldId="260"/>
            <ac:spMk id="15" creationId="{22D09ED2-868F-42C6-866E-F92E0CEF314F}"/>
          </ac:spMkLst>
        </pc:spChg>
      </pc:sldChg>
      <pc:sldChg chg="addSp delSp modSp new mod modTransition setBg">
        <pc:chgData name="Cynthia Stotlar-Hedberg" userId="22fc9a985e8ba63f" providerId="LiveId" clId="{3D9E4431-E907-4F02-95B6-1D1AA5576EF9}" dt="2024-04-10T13:08:58.633" v="991"/>
        <pc:sldMkLst>
          <pc:docMk/>
          <pc:sldMk cId="4150878168" sldId="261"/>
        </pc:sldMkLst>
        <pc:spChg chg="del">
          <ac:chgData name="Cynthia Stotlar-Hedberg" userId="22fc9a985e8ba63f" providerId="LiveId" clId="{3D9E4431-E907-4F02-95B6-1D1AA5576EF9}" dt="2024-04-10T12:41:54.974" v="175" actId="478"/>
          <ac:spMkLst>
            <pc:docMk/>
            <pc:sldMk cId="4150878168" sldId="261"/>
            <ac:spMk id="2" creationId="{1872DFA7-C2BE-FB9E-4AED-EFCFF3EC11D1}"/>
          </ac:spMkLst>
        </pc:spChg>
        <pc:spChg chg="mod">
          <ac:chgData name="Cynthia Stotlar-Hedberg" userId="22fc9a985e8ba63f" providerId="LiveId" clId="{3D9E4431-E907-4F02-95B6-1D1AA5576EF9}" dt="2024-04-10T12:55:21.649" v="878" actId="403"/>
          <ac:spMkLst>
            <pc:docMk/>
            <pc:sldMk cId="4150878168" sldId="261"/>
            <ac:spMk id="3" creationId="{C8A386FE-E1C1-FAB4-F0BA-304C233C2427}"/>
          </ac:spMkLst>
        </pc:spChg>
        <pc:spChg chg="add">
          <ac:chgData name="Cynthia Stotlar-Hedberg" userId="22fc9a985e8ba63f" providerId="LiveId" clId="{3D9E4431-E907-4F02-95B6-1D1AA5576EF9}" dt="2024-04-10T12:55:12.701" v="875" actId="26606"/>
          <ac:spMkLst>
            <pc:docMk/>
            <pc:sldMk cId="4150878168" sldId="261"/>
            <ac:spMk id="8" creationId="{907EF6B7-1338-4443-8C46-6A318D952DFD}"/>
          </ac:spMkLst>
        </pc:spChg>
        <pc:spChg chg="add del">
          <ac:chgData name="Cynthia Stotlar-Hedberg" userId="22fc9a985e8ba63f" providerId="LiveId" clId="{3D9E4431-E907-4F02-95B6-1D1AA5576EF9}" dt="2024-04-10T12:55:12.685" v="874" actId="26606"/>
          <ac:spMkLst>
            <pc:docMk/>
            <pc:sldMk cId="4150878168" sldId="261"/>
            <ac:spMk id="9" creationId="{8108D317-7CBD-4897-BD1F-959436D2A3BE}"/>
          </ac:spMkLst>
        </pc:spChg>
        <pc:spChg chg="add">
          <ac:chgData name="Cynthia Stotlar-Hedberg" userId="22fc9a985e8ba63f" providerId="LiveId" clId="{3D9E4431-E907-4F02-95B6-1D1AA5576EF9}" dt="2024-04-10T12:55:12.701" v="875" actId="26606"/>
          <ac:spMkLst>
            <pc:docMk/>
            <pc:sldMk cId="4150878168" sldId="261"/>
            <ac:spMk id="10" creationId="{DAAE4CDD-124C-4DCF-9584-B6033B545DD5}"/>
          </ac:spMkLst>
        </pc:spChg>
        <pc:spChg chg="add del">
          <ac:chgData name="Cynthia Stotlar-Hedberg" userId="22fc9a985e8ba63f" providerId="LiveId" clId="{3D9E4431-E907-4F02-95B6-1D1AA5576EF9}" dt="2024-04-10T12:55:12.685" v="874" actId="26606"/>
          <ac:spMkLst>
            <pc:docMk/>
            <pc:sldMk cId="4150878168" sldId="261"/>
            <ac:spMk id="11" creationId="{D6297641-8B9F-4767-9606-8A11313227BF}"/>
          </ac:spMkLst>
        </pc:spChg>
        <pc:spChg chg="add">
          <ac:chgData name="Cynthia Stotlar-Hedberg" userId="22fc9a985e8ba63f" providerId="LiveId" clId="{3D9E4431-E907-4F02-95B6-1D1AA5576EF9}" dt="2024-04-10T12:55:12.701" v="875" actId="26606"/>
          <ac:spMkLst>
            <pc:docMk/>
            <pc:sldMk cId="4150878168" sldId="261"/>
            <ac:spMk id="12" creationId="{081E4A58-353D-44AE-B2FC-2A74E2E400F7}"/>
          </ac:spMkLst>
        </pc:spChg>
        <pc:spChg chg="add del">
          <ac:chgData name="Cynthia Stotlar-Hedberg" userId="22fc9a985e8ba63f" providerId="LiveId" clId="{3D9E4431-E907-4F02-95B6-1D1AA5576EF9}" dt="2024-04-10T12:55:12.685" v="874" actId="26606"/>
          <ac:spMkLst>
            <pc:docMk/>
            <pc:sldMk cId="4150878168" sldId="261"/>
            <ac:spMk id="13" creationId="{D8F3CA65-EA00-46B4-9616-39E6853F7BED}"/>
          </ac:spMkLst>
        </pc:spChg>
        <pc:picChg chg="add del">
          <ac:chgData name="Cynthia Stotlar-Hedberg" userId="22fc9a985e8ba63f" providerId="LiveId" clId="{3D9E4431-E907-4F02-95B6-1D1AA5576EF9}" dt="2024-04-10T12:55:12.685" v="874" actId="26606"/>
          <ac:picMkLst>
            <pc:docMk/>
            <pc:sldMk cId="4150878168" sldId="261"/>
            <ac:picMk id="5" creationId="{9FA94FEE-1384-0140-7BDB-468673C32818}"/>
          </ac:picMkLst>
        </pc:picChg>
      </pc:sldChg>
      <pc:sldChg chg="addSp delSp modSp new mod modTransition setBg">
        <pc:chgData name="Cynthia Stotlar-Hedberg" userId="22fc9a985e8ba63f" providerId="LiveId" clId="{3D9E4431-E907-4F02-95B6-1D1AA5576EF9}" dt="2024-04-10T13:08:58.633" v="991"/>
        <pc:sldMkLst>
          <pc:docMk/>
          <pc:sldMk cId="4204126488" sldId="262"/>
        </pc:sldMkLst>
        <pc:spChg chg="mod">
          <ac:chgData name="Cynthia Stotlar-Hedberg" userId="22fc9a985e8ba63f" providerId="LiveId" clId="{3D9E4431-E907-4F02-95B6-1D1AA5576EF9}" dt="2024-04-10T12:53:00.639" v="861" actId="26606"/>
          <ac:spMkLst>
            <pc:docMk/>
            <pc:sldMk cId="4204126488" sldId="262"/>
            <ac:spMk id="2" creationId="{5B2D7ADA-EE24-4033-2CDB-F139DF4BAD59}"/>
          </ac:spMkLst>
        </pc:spChg>
        <pc:spChg chg="mod">
          <ac:chgData name="Cynthia Stotlar-Hedberg" userId="22fc9a985e8ba63f" providerId="LiveId" clId="{3D9E4431-E907-4F02-95B6-1D1AA5576EF9}" dt="2024-04-10T13:03:13.578" v="977" actId="20577"/>
          <ac:spMkLst>
            <pc:docMk/>
            <pc:sldMk cId="4204126488" sldId="262"/>
            <ac:spMk id="3" creationId="{12535682-26D9-6B79-8B40-30C08FD4FC2E}"/>
          </ac:spMkLst>
        </pc:spChg>
        <pc:spChg chg="add del">
          <ac:chgData name="Cynthia Stotlar-Hedberg" userId="22fc9a985e8ba63f" providerId="LiveId" clId="{3D9E4431-E907-4F02-95B6-1D1AA5576EF9}" dt="2024-04-10T12:53:00.639" v="861" actId="26606"/>
          <ac:spMkLst>
            <pc:docMk/>
            <pc:sldMk cId="4204126488" sldId="262"/>
            <ac:spMk id="9" creationId="{B6FACB3C-9069-4791-BC5C-0DB7CD19B853}"/>
          </ac:spMkLst>
        </pc:spChg>
        <pc:spChg chg="add del">
          <ac:chgData name="Cynthia Stotlar-Hedberg" userId="22fc9a985e8ba63f" providerId="LiveId" clId="{3D9E4431-E907-4F02-95B6-1D1AA5576EF9}" dt="2024-04-10T12:53:00.639" v="861" actId="26606"/>
          <ac:spMkLst>
            <pc:docMk/>
            <pc:sldMk cId="4204126488" sldId="262"/>
            <ac:spMk id="11" creationId="{71F2038E-D777-4B76-81DD-DD13EE91B9DD}"/>
          </ac:spMkLst>
        </pc:spChg>
        <pc:spChg chg="add">
          <ac:chgData name="Cynthia Stotlar-Hedberg" userId="22fc9a985e8ba63f" providerId="LiveId" clId="{3D9E4431-E907-4F02-95B6-1D1AA5576EF9}" dt="2024-04-10T12:53:00.639" v="861" actId="26606"/>
          <ac:spMkLst>
            <pc:docMk/>
            <pc:sldMk cId="4204126488" sldId="262"/>
            <ac:spMk id="22" creationId="{1CD81A2A-6ED4-4EF4-A14C-912D31E14800}"/>
          </ac:spMkLst>
        </pc:spChg>
        <pc:spChg chg="add">
          <ac:chgData name="Cynthia Stotlar-Hedberg" userId="22fc9a985e8ba63f" providerId="LiveId" clId="{3D9E4431-E907-4F02-95B6-1D1AA5576EF9}" dt="2024-04-10T12:53:00.639" v="861" actId="26606"/>
          <ac:spMkLst>
            <pc:docMk/>
            <pc:sldMk cId="4204126488" sldId="262"/>
            <ac:spMk id="24" creationId="{1661932C-CA15-4E17-B115-FAE7CBEE4789}"/>
          </ac:spMkLst>
        </pc:spChg>
        <pc:spChg chg="add">
          <ac:chgData name="Cynthia Stotlar-Hedberg" userId="22fc9a985e8ba63f" providerId="LiveId" clId="{3D9E4431-E907-4F02-95B6-1D1AA5576EF9}" dt="2024-04-10T12:53:00.639" v="861" actId="26606"/>
          <ac:spMkLst>
            <pc:docMk/>
            <pc:sldMk cId="4204126488" sldId="262"/>
            <ac:spMk id="26" creationId="{8590ADD5-9383-4D3D-9047-3DA2593CCB5D}"/>
          </ac:spMkLst>
        </pc:spChg>
        <pc:spChg chg="add">
          <ac:chgData name="Cynthia Stotlar-Hedberg" userId="22fc9a985e8ba63f" providerId="LiveId" clId="{3D9E4431-E907-4F02-95B6-1D1AA5576EF9}" dt="2024-04-10T12:53:00.639" v="861" actId="26606"/>
          <ac:spMkLst>
            <pc:docMk/>
            <pc:sldMk cId="4204126488" sldId="262"/>
            <ac:spMk id="28" creationId="{DABE3E45-88CF-45D8-8D40-C773324D93F6}"/>
          </ac:spMkLst>
        </pc:spChg>
        <pc:spChg chg="add">
          <ac:chgData name="Cynthia Stotlar-Hedberg" userId="22fc9a985e8ba63f" providerId="LiveId" clId="{3D9E4431-E907-4F02-95B6-1D1AA5576EF9}" dt="2024-04-10T12:53:00.639" v="861" actId="26606"/>
          <ac:spMkLst>
            <pc:docMk/>
            <pc:sldMk cId="4204126488" sldId="262"/>
            <ac:spMk id="32" creationId="{B91ECDA9-56DC-4270-8F33-01C5637B8CEB}"/>
          </ac:spMkLst>
        </pc:spChg>
        <pc:spChg chg="add">
          <ac:chgData name="Cynthia Stotlar-Hedberg" userId="22fc9a985e8ba63f" providerId="LiveId" clId="{3D9E4431-E907-4F02-95B6-1D1AA5576EF9}" dt="2024-04-10T12:53:00.639" v="861" actId="26606"/>
          <ac:spMkLst>
            <pc:docMk/>
            <pc:sldMk cId="4204126488" sldId="262"/>
            <ac:spMk id="34" creationId="{75F47824-961D-465D-84F9-EAE11BC6173B}"/>
          </ac:spMkLst>
        </pc:spChg>
        <pc:spChg chg="add">
          <ac:chgData name="Cynthia Stotlar-Hedberg" userId="22fc9a985e8ba63f" providerId="LiveId" clId="{3D9E4431-E907-4F02-95B6-1D1AA5576EF9}" dt="2024-04-10T12:53:00.639" v="861" actId="26606"/>
          <ac:spMkLst>
            <pc:docMk/>
            <pc:sldMk cId="4204126488" sldId="262"/>
            <ac:spMk id="36" creationId="{FEC9DA3E-C1D7-472D-B7C0-F71AE41FBA23}"/>
          </ac:spMkLst>
        </pc:spChg>
        <pc:grpChg chg="add del">
          <ac:chgData name="Cynthia Stotlar-Hedberg" userId="22fc9a985e8ba63f" providerId="LiveId" clId="{3D9E4431-E907-4F02-95B6-1D1AA5576EF9}" dt="2024-04-10T12:53:00.639" v="861" actId="26606"/>
          <ac:grpSpMkLst>
            <pc:docMk/>
            <pc:sldMk cId="4204126488" sldId="262"/>
            <ac:grpSpMk id="13" creationId="{DD354807-230F-4402-B1B9-F733A8F1F190}"/>
          </ac:grpSpMkLst>
        </pc:grpChg>
        <pc:picChg chg="add mod">
          <ac:chgData name="Cynthia Stotlar-Hedberg" userId="22fc9a985e8ba63f" providerId="LiveId" clId="{3D9E4431-E907-4F02-95B6-1D1AA5576EF9}" dt="2024-04-10T12:53:00.639" v="861" actId="26606"/>
          <ac:picMkLst>
            <pc:docMk/>
            <pc:sldMk cId="4204126488" sldId="262"/>
            <ac:picMk id="4" creationId="{5BBE8A1D-1E38-7A57-A46A-D6217CB0B72F}"/>
          </ac:picMkLst>
        </pc:picChg>
        <pc:cxnChg chg="add">
          <ac:chgData name="Cynthia Stotlar-Hedberg" userId="22fc9a985e8ba63f" providerId="LiveId" clId="{3D9E4431-E907-4F02-95B6-1D1AA5576EF9}" dt="2024-04-10T12:53:00.639" v="861" actId="26606"/>
          <ac:cxnSpMkLst>
            <pc:docMk/>
            <pc:sldMk cId="4204126488" sldId="262"/>
            <ac:cxnSpMk id="30" creationId="{49CD1692-827B-4C8D-B4A1-134FD04CF45C}"/>
          </ac:cxnSpMkLst>
        </pc:cxnChg>
      </pc:sldChg>
      <pc:sldMasterChg chg="modTransition modSldLayout">
        <pc:chgData name="Cynthia Stotlar-Hedberg" userId="22fc9a985e8ba63f" providerId="LiveId" clId="{3D9E4431-E907-4F02-95B6-1D1AA5576EF9}" dt="2024-04-10T13:08:58.633" v="991"/>
        <pc:sldMasterMkLst>
          <pc:docMk/>
          <pc:sldMasterMk cId="2631968751" sldId="2147483648"/>
        </pc:sldMasterMkLst>
        <pc:sldLayoutChg chg="modTransition">
          <pc:chgData name="Cynthia Stotlar-Hedberg" userId="22fc9a985e8ba63f" providerId="LiveId" clId="{3D9E4431-E907-4F02-95B6-1D1AA5576EF9}" dt="2024-04-10T13:08:58.633" v="991"/>
          <pc:sldLayoutMkLst>
            <pc:docMk/>
            <pc:sldMasterMk cId="2631968751" sldId="2147483648"/>
            <pc:sldLayoutMk cId="10310487" sldId="2147483649"/>
          </pc:sldLayoutMkLst>
        </pc:sldLayoutChg>
        <pc:sldLayoutChg chg="modTransition">
          <pc:chgData name="Cynthia Stotlar-Hedberg" userId="22fc9a985e8ba63f" providerId="LiveId" clId="{3D9E4431-E907-4F02-95B6-1D1AA5576EF9}" dt="2024-04-10T13:08:58.633" v="991"/>
          <pc:sldLayoutMkLst>
            <pc:docMk/>
            <pc:sldMasterMk cId="2631968751" sldId="2147483648"/>
            <pc:sldLayoutMk cId="3893822130" sldId="2147483650"/>
          </pc:sldLayoutMkLst>
        </pc:sldLayoutChg>
        <pc:sldLayoutChg chg="modTransition">
          <pc:chgData name="Cynthia Stotlar-Hedberg" userId="22fc9a985e8ba63f" providerId="LiveId" clId="{3D9E4431-E907-4F02-95B6-1D1AA5576EF9}" dt="2024-04-10T13:08:58.633" v="991"/>
          <pc:sldLayoutMkLst>
            <pc:docMk/>
            <pc:sldMasterMk cId="2631968751" sldId="2147483648"/>
            <pc:sldLayoutMk cId="3072462640" sldId="2147483651"/>
          </pc:sldLayoutMkLst>
        </pc:sldLayoutChg>
        <pc:sldLayoutChg chg="modTransition">
          <pc:chgData name="Cynthia Stotlar-Hedberg" userId="22fc9a985e8ba63f" providerId="LiveId" clId="{3D9E4431-E907-4F02-95B6-1D1AA5576EF9}" dt="2024-04-10T13:08:58.633" v="991"/>
          <pc:sldLayoutMkLst>
            <pc:docMk/>
            <pc:sldMasterMk cId="2631968751" sldId="2147483648"/>
            <pc:sldLayoutMk cId="1018969064" sldId="2147483652"/>
          </pc:sldLayoutMkLst>
        </pc:sldLayoutChg>
        <pc:sldLayoutChg chg="modTransition">
          <pc:chgData name="Cynthia Stotlar-Hedberg" userId="22fc9a985e8ba63f" providerId="LiveId" clId="{3D9E4431-E907-4F02-95B6-1D1AA5576EF9}" dt="2024-04-10T13:08:58.633" v="991"/>
          <pc:sldLayoutMkLst>
            <pc:docMk/>
            <pc:sldMasterMk cId="2631968751" sldId="2147483648"/>
            <pc:sldLayoutMk cId="2468560629" sldId="2147483653"/>
          </pc:sldLayoutMkLst>
        </pc:sldLayoutChg>
        <pc:sldLayoutChg chg="modTransition">
          <pc:chgData name="Cynthia Stotlar-Hedberg" userId="22fc9a985e8ba63f" providerId="LiveId" clId="{3D9E4431-E907-4F02-95B6-1D1AA5576EF9}" dt="2024-04-10T13:08:58.633" v="991"/>
          <pc:sldLayoutMkLst>
            <pc:docMk/>
            <pc:sldMasterMk cId="2631968751" sldId="2147483648"/>
            <pc:sldLayoutMk cId="3801483768" sldId="2147483654"/>
          </pc:sldLayoutMkLst>
        </pc:sldLayoutChg>
        <pc:sldLayoutChg chg="modTransition">
          <pc:chgData name="Cynthia Stotlar-Hedberg" userId="22fc9a985e8ba63f" providerId="LiveId" clId="{3D9E4431-E907-4F02-95B6-1D1AA5576EF9}" dt="2024-04-10T13:08:58.633" v="991"/>
          <pc:sldLayoutMkLst>
            <pc:docMk/>
            <pc:sldMasterMk cId="2631968751" sldId="2147483648"/>
            <pc:sldLayoutMk cId="3766947507" sldId="2147483655"/>
          </pc:sldLayoutMkLst>
        </pc:sldLayoutChg>
        <pc:sldLayoutChg chg="modTransition">
          <pc:chgData name="Cynthia Stotlar-Hedberg" userId="22fc9a985e8ba63f" providerId="LiveId" clId="{3D9E4431-E907-4F02-95B6-1D1AA5576EF9}" dt="2024-04-10T13:08:58.633" v="991"/>
          <pc:sldLayoutMkLst>
            <pc:docMk/>
            <pc:sldMasterMk cId="2631968751" sldId="2147483648"/>
            <pc:sldLayoutMk cId="764510539" sldId="2147483656"/>
          </pc:sldLayoutMkLst>
        </pc:sldLayoutChg>
        <pc:sldLayoutChg chg="modTransition">
          <pc:chgData name="Cynthia Stotlar-Hedberg" userId="22fc9a985e8ba63f" providerId="LiveId" clId="{3D9E4431-E907-4F02-95B6-1D1AA5576EF9}" dt="2024-04-10T13:08:58.633" v="991"/>
          <pc:sldLayoutMkLst>
            <pc:docMk/>
            <pc:sldMasterMk cId="2631968751" sldId="2147483648"/>
            <pc:sldLayoutMk cId="3360920007" sldId="2147483657"/>
          </pc:sldLayoutMkLst>
        </pc:sldLayoutChg>
        <pc:sldLayoutChg chg="modTransition">
          <pc:chgData name="Cynthia Stotlar-Hedberg" userId="22fc9a985e8ba63f" providerId="LiveId" clId="{3D9E4431-E907-4F02-95B6-1D1AA5576EF9}" dt="2024-04-10T13:08:58.633" v="991"/>
          <pc:sldLayoutMkLst>
            <pc:docMk/>
            <pc:sldMasterMk cId="2631968751" sldId="2147483648"/>
            <pc:sldLayoutMk cId="556602469" sldId="2147483658"/>
          </pc:sldLayoutMkLst>
        </pc:sldLayoutChg>
        <pc:sldLayoutChg chg="modTransition">
          <pc:chgData name="Cynthia Stotlar-Hedberg" userId="22fc9a985e8ba63f" providerId="LiveId" clId="{3D9E4431-E907-4F02-95B6-1D1AA5576EF9}" dt="2024-04-10T13:08:58.633" v="991"/>
          <pc:sldLayoutMkLst>
            <pc:docMk/>
            <pc:sldMasterMk cId="2631968751" sldId="2147483648"/>
            <pc:sldLayoutMk cId="1921305147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DC16D-F855-43E1-B127-3F5B9262FB91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94E76-B0E6-453D-A249-6F84F91AB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43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94E76-B0E6-453D-A249-6F84F91ABE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93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0E77C-F7FA-AC6F-C8CA-FD7374BFC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517198-F2F7-EFFA-ED54-A423BCC83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2BE1B-DF8D-4203-B6CC-2C191FA65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1BD5-BED8-4919-A450-9E7A1B210FC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831AE-2FB9-95BE-AFEF-3CF789A62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FE3B9-E54A-31BF-F286-EDA7FA5E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2442-D78D-4E29-9AD8-036FDC50A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4BC5F-7C81-B0DB-6E45-01A9CC6DD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7BFC11-A52E-711D-632E-36C680064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C2D81-6657-A755-4BD0-A0CBA3E1E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1BD5-BED8-4919-A450-9E7A1B210FC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DDEE0-C809-C78C-D31D-D1C48C565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AC3B7-7461-E742-BB16-610CA9CD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2442-D78D-4E29-9AD8-036FDC50A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02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97BC26-0689-3CD1-2D6C-062C2665EF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E5ABC-FA6E-E81C-51B5-0983B1BE2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2245E-B229-BDC0-FE2A-4E1DFB5B2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1BD5-BED8-4919-A450-9E7A1B210FC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FFC77-9A17-4AAD-12C9-938409D88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14AB2-63D1-735F-843C-267905F39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2442-D78D-4E29-9AD8-036FDC50A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05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BD443-9AAC-4076-A2CF-0A1883AF2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87264-5FDE-2F75-B858-D033F1F79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73213-6E7B-FAA3-144A-542E1653E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1BD5-BED8-4919-A450-9E7A1B210FC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581F0-687A-8220-1AB3-C16F9499E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44FF0-236D-B8F4-2D23-EB0365FBC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2442-D78D-4E29-9AD8-036FDC50A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22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51731-DEB1-5A32-C580-C6BEEF00F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ADDBD-2CF6-31B9-563F-C5936FEB7D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2DB10-05C5-1587-407A-3ED276563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1BD5-BED8-4919-A450-9E7A1B210FC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87A43-413C-EF67-1E1D-8351A379B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429B3-93F7-DABF-7A77-6EDC02405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2442-D78D-4E29-9AD8-036FDC50A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62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E3CAD-8C43-14C0-5D0D-C7B2EC488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C92E8-1130-3288-7196-44D54EA5ED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96B0F-65C4-C9B6-6D7D-BAADF3268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9FC480-30A1-5A35-3B8F-28B3860D3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1BD5-BED8-4919-A450-9E7A1B210FC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D750A-77A3-4F6C-35BE-6D0276678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B1FE18-272C-9D54-5A36-20A0CA5CA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2442-D78D-4E29-9AD8-036FDC50A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69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60F02-5161-98A8-6B26-3DD17C018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FAB11-13B4-6483-AF6C-A3A634955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69E34-8CE4-ED30-CE6B-8763E37DFA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D3F8F7-BDE4-326A-909E-39B41AE706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51259E-14DA-6C6D-FBD2-DB7C3C2925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2CB190-4241-D15C-4048-3602D474B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1BD5-BED8-4919-A450-9E7A1B210FC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6C157A-D4FE-DB3F-0FBA-F04420BF4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6FA18B-E492-2443-FCD1-81568071C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2442-D78D-4E29-9AD8-036FDC50A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60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051B4-E6E1-F567-FA65-BC083FEF0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31859-DFE1-476D-2E91-7C992B567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1BD5-BED8-4919-A450-9E7A1B210FC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F76060-9CC1-0BD5-A7A3-888C04BAB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69E5FA-E369-DBFB-D3EB-16DA39B10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2442-D78D-4E29-9AD8-036FDC50A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83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B36F91-C668-E032-F55E-1FAAEA1A9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1BD5-BED8-4919-A450-9E7A1B210FC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393C76-C4B1-40A5-E111-1F60FF676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CBDEAB-311E-437A-A09C-B1105C84F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2442-D78D-4E29-9AD8-036FDC50A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47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5607B-823D-F24F-0D83-DBC17CE4C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B48F6-1021-4E7B-EBD6-6F01E9E06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06ED90-3040-2862-BDF3-B2172A82D8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AB5089-A1E5-AF10-3EE5-BE2DE5F3A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1BD5-BED8-4919-A450-9E7A1B210FC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EEB7C-931E-0397-8F46-CBA41019F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C2CAFA-E097-A1C9-5D99-2A0672576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2442-D78D-4E29-9AD8-036FDC50A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10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332CA-B003-7BDC-8875-00DD1FC72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E4A50E-B94C-5E9D-A9FD-491776F72F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A6CEE-1556-1524-3D66-2E0965BDED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651243-D561-E8D5-4EE5-2685C7C01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1BD5-BED8-4919-A450-9E7A1B210FC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8A6344-C57B-2A61-374F-054C85F18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3B743-38CF-98DC-9AC3-4E406502A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22442-D78D-4E29-9AD8-036FDC50A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20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4D1B22-F349-5FDF-B1F1-6323EAEA6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FE0B57-3FB8-89A1-2934-D5DE8F2BF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D9419-5D51-C7F0-47FC-BE3D76C480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A91BD5-BED8-4919-A450-9E7A1B210FC3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3666D-5B75-5AEA-AE12-8E475F00B9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C9A45-C985-AAD4-0A94-AE56761259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F22442-D78D-4E29-9AD8-036FDC50A9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6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n open white door">
            <a:extLst>
              <a:ext uri="{FF2B5EF4-FFF2-40B4-BE49-F238E27FC236}">
                <a16:creationId xmlns:a16="http://schemas.microsoft.com/office/drawing/2014/main" id="{1EAE9A2F-0892-4EFB-6BA0-17916AADE8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45" r="1" b="12455"/>
          <a:stretch/>
        </p:blipFill>
        <p:spPr>
          <a:xfrm>
            <a:off x="0" y="0"/>
            <a:ext cx="12188952" cy="6935273"/>
          </a:xfrm>
          <a:prstGeom prst="rect">
            <a:avLst/>
          </a:prstGeom>
        </p:spPr>
      </p:pic>
      <p:pic>
        <p:nvPicPr>
          <p:cNvPr id="7" name="Picture 6" descr="A logo of a company&#10;&#10;Description automatically generated">
            <a:extLst>
              <a:ext uri="{FF2B5EF4-FFF2-40B4-BE49-F238E27FC236}">
                <a16:creationId xmlns:a16="http://schemas.microsoft.com/office/drawing/2014/main" id="{43E186CD-8C7F-2918-EF81-D8988036DF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082" y="616254"/>
            <a:ext cx="1463040" cy="73152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B25B6F9-03E5-15AF-B2D4-DDEA5A3540ED}"/>
              </a:ext>
            </a:extLst>
          </p:cNvPr>
          <p:cNvSpPr/>
          <p:nvPr/>
        </p:nvSpPr>
        <p:spPr>
          <a:xfrm>
            <a:off x="829166" y="1909244"/>
            <a:ext cx="623600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Art opens the door </a:t>
            </a:r>
          </a:p>
          <a:p>
            <a:pPr algn="ctr"/>
            <a:r>
              <a:rPr lang="en-US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to possibilities</a:t>
            </a:r>
          </a:p>
        </p:txBody>
      </p:sp>
    </p:spTree>
    <p:extLst>
      <p:ext uri="{BB962C8B-B14F-4D97-AF65-F5344CB8AC3E}">
        <p14:creationId xmlns:p14="http://schemas.microsoft.com/office/powerpoint/2010/main" val="599978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386FE-E1C1-FAB4-F0BA-304C233C2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dirty="0"/>
              <a:t>Since 1916, Topeka Art Guild and Gallery has encouraged the arts and opened its doors with the common goal of advancing the visual arts.</a:t>
            </a:r>
          </a:p>
        </p:txBody>
      </p:sp>
    </p:spTree>
    <p:extLst>
      <p:ext uri="{BB962C8B-B14F-4D97-AF65-F5344CB8AC3E}">
        <p14:creationId xmlns:p14="http://schemas.microsoft.com/office/powerpoint/2010/main" val="4150878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ADC014-3405-777E-B209-E0F50F00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08" y="1220919"/>
            <a:ext cx="5425781" cy="30870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Encourages</a:t>
            </a:r>
            <a:r>
              <a:rPr lang="en-US" sz="5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arts through collaboration.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Block Arc 12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16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EE4593-84AE-F8B1-A094-E8488651B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6389" y="3095222"/>
            <a:ext cx="7644627" cy="2751086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r"/>
            <a:r>
              <a:rPr lang="en-US" sz="40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Explores</a:t>
            </a:r>
            <a:r>
              <a:rPr lang="en-US" sz="4000" kern="1200" dirty="0">
                <a:solidFill>
                  <a:srgbClr val="FF6600"/>
                </a:solidFill>
              </a:rPr>
              <a:t> </a:t>
            </a:r>
            <a:r>
              <a:rPr lang="en-US" sz="4000" kern="1200" dirty="0">
                <a:solidFill>
                  <a:schemeClr val="tx1"/>
                </a:solidFill>
              </a:rPr>
              <a:t>arts various mediums from oils to watercolors to photography to collage to encaustics to fabric to sculpture. </a:t>
            </a:r>
            <a:br>
              <a:rPr lang="en-US" sz="4000" kern="1200" dirty="0">
                <a:solidFill>
                  <a:schemeClr val="tx1"/>
                </a:solidFill>
              </a:rPr>
            </a:br>
            <a:br>
              <a:rPr lang="en-US" sz="4000" dirty="0"/>
            </a:br>
            <a:r>
              <a:rPr lang="en-US" sz="4000" kern="1200" dirty="0">
                <a:solidFill>
                  <a:schemeClr val="tx1"/>
                </a:solidFill>
              </a:rPr>
              <a:t>If it is art, we love it. </a:t>
            </a:r>
          </a:p>
        </p:txBody>
      </p:sp>
    </p:spTree>
    <p:extLst>
      <p:ext uri="{BB962C8B-B14F-4D97-AF65-F5344CB8AC3E}">
        <p14:creationId xmlns:p14="http://schemas.microsoft.com/office/powerpoint/2010/main" val="2812979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28155E-DD97-E5F3-8C49-964241ACD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219" y="2235200"/>
            <a:ext cx="5425781" cy="23876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Educates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with workshops, lectures, discussion groups and blogs.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Block Arc 12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33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0D0BE3-DFE3-9372-F388-D1C22E5B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7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Exhibits </a:t>
            </a: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art from beginning high schoolers to established artists as all need to be seen and appreciated.</a:t>
            </a:r>
          </a:p>
        </p:txBody>
      </p:sp>
    </p:spTree>
    <p:extLst>
      <p:ext uri="{BB962C8B-B14F-4D97-AF65-F5344CB8AC3E}">
        <p14:creationId xmlns:p14="http://schemas.microsoft.com/office/powerpoint/2010/main" val="3026013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3000">
        <p:fade/>
      </p:transition>
    </mc:Choice>
    <mc:Fallback>
      <p:transition spd="med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2D7ADA-EE24-4033-2CDB-F139DF4BA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/>
              <a:t>Consider being a patron…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535682-26D9-6B79-8B40-30C08FD4F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You can:</a:t>
            </a:r>
          </a:p>
          <a:p>
            <a:r>
              <a:rPr lang="en-US" sz="1800" dirty="0"/>
              <a:t> Donate a one-time gift in the amount of your choosing.</a:t>
            </a:r>
          </a:p>
          <a:p>
            <a:r>
              <a:rPr lang="en-US" sz="1800" dirty="0"/>
              <a:t>Gift a monthly amount of your choosing; even $10 a month helps.</a:t>
            </a:r>
          </a:p>
          <a:p>
            <a:r>
              <a:rPr lang="en-US" sz="1800" dirty="0"/>
              <a:t>Gift for a specific event such as the prize monies for the spring or fall shows ($600) or the money for a specific First Friday event ($75) for example.</a:t>
            </a:r>
          </a:p>
          <a:p>
            <a:r>
              <a:rPr lang="en-US" sz="1800" dirty="0"/>
              <a:t>Become a sponsor with a $1,000.00 college scholarship donation.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/>
              <a:t>Topeka Art Guild and Gallery is a 501-</a:t>
            </a:r>
            <a:r>
              <a:rPr lang="en-US" sz="1800" dirty="0" err="1"/>
              <a:t>C3</a:t>
            </a:r>
            <a:r>
              <a:rPr lang="en-US" sz="1800" dirty="0"/>
              <a:t> so your donations are tax deductible. For annual gifts of $500 or more, you become an automatic member of TAG.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logo of a company&#10;&#10;Description automatically generated">
            <a:extLst>
              <a:ext uri="{FF2B5EF4-FFF2-40B4-BE49-F238E27FC236}">
                <a16:creationId xmlns:a16="http://schemas.microsoft.com/office/drawing/2014/main" id="{5BBE8A1D-1E38-7A57-A46A-D6217CB0B7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184" y="2161748"/>
            <a:ext cx="3781051" cy="1890525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</p:spPr>
      </p:pic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26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2000">
        <p:fade/>
      </p:transition>
    </mc:Choice>
    <mc:Fallback>
      <p:transition spd="med" advTm="2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209</Words>
  <Application>Microsoft Office PowerPoint</Application>
  <PresentationFormat>Widescreen</PresentationFormat>
  <Paragraphs>16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Encourages arts through collaboration.</vt:lpstr>
      <vt:lpstr>Explores arts various mediums from oils to watercolors to photography to collage to encaustics to fabric to sculpture.   If it is art, we love it. </vt:lpstr>
      <vt:lpstr>Educates with workshops, lectures, discussion groups and blogs.</vt:lpstr>
      <vt:lpstr>Exhibits art from beginning high schoolers to established artists as all need to be seen and appreciated.</vt:lpstr>
      <vt:lpstr>Consider being a patron…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Cynthia's Surface</dc:creator>
  <cp:lastModifiedBy>Cynthia's Surface</cp:lastModifiedBy>
  <cp:revision>1</cp:revision>
  <dcterms:created xsi:type="dcterms:W3CDTF">2024-04-10T12:25:46Z</dcterms:created>
  <dcterms:modified xsi:type="dcterms:W3CDTF">2024-04-10T13:11:07Z</dcterms:modified>
</cp:coreProperties>
</file>